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906000" cy="6858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9" autoAdjust="0"/>
    <p:restoredTop sz="97744" autoAdjust="0"/>
  </p:normalViewPr>
  <p:slideViewPr>
    <p:cSldViewPr snapToGrid="0" snapToObjects="1">
      <p:cViewPr>
        <p:scale>
          <a:sx n="99" d="100"/>
          <a:sy n="99" d="100"/>
        </p:scale>
        <p:origin x="-1576" y="-8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49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89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78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5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12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74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0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2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65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10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B1EF-98D9-F244-8E72-A391A8EEBE63}" type="datetimeFigureOut">
              <a:rPr kumimoji="1" lang="ja-JP" altLang="en-US" smtClean="0"/>
              <a:t>20/04/01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8C42-0E41-AC4F-84C2-0B70CCA99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6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 descr="スクリーンショット 2020-03-25 12.22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2941"/>
          <a:stretch/>
        </p:blipFill>
        <p:spPr>
          <a:xfrm>
            <a:off x="51308" y="698574"/>
            <a:ext cx="9846240" cy="594431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9385" y="263322"/>
            <a:ext cx="354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オンライン会議</a:t>
            </a:r>
            <a:r>
              <a:rPr kumimoji="1" lang="en-US" altLang="ja-JP" b="1" dirty="0" smtClean="0"/>
              <a:t>(ZOOM)</a:t>
            </a:r>
            <a:r>
              <a:rPr kumimoji="1" lang="ja-JP" altLang="en-US" b="1" dirty="0" smtClean="0"/>
              <a:t>参加の方法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96484" y="150879"/>
            <a:ext cx="52553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主な留意事項）　</a:t>
            </a:r>
            <a:endParaRPr kumimoji="1" lang="en-US" altLang="ja-JP" sz="1100" dirty="0" smtClean="0"/>
          </a:p>
          <a:p>
            <a:r>
              <a:rPr lang="ja-JP" altLang="en-US" sz="1100" dirty="0" smtClean="0"/>
              <a:t>・受信映像や発表資料（画面のキャプチャ含む）の保存、録音は禁止です。</a:t>
            </a:r>
            <a:endParaRPr lang="en-US" altLang="ja-JP" sz="1100" dirty="0" smtClean="0"/>
          </a:p>
          <a:p>
            <a:r>
              <a:rPr kumimoji="1" lang="ja-JP" altLang="en-US" sz="1100" dirty="0" smtClean="0"/>
              <a:t>・定刻になっても、発表者が接続されない等のケースは規定に基づき対応いたします。</a:t>
            </a:r>
            <a:endParaRPr kumimoji="1" lang="en-US" altLang="ja-JP" sz="11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365" y="966465"/>
            <a:ext cx="7216829" cy="513986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u="sng" dirty="0" smtClean="0">
                <a:solidFill>
                  <a:srgbClr val="FF0000"/>
                </a:solidFill>
                <a:latin typeface="+mn-ea"/>
                <a:cs typeface="ＭＳ ゴシック"/>
              </a:rPr>
              <a:t>＊</a:t>
            </a:r>
            <a:r>
              <a:rPr kumimoji="1" lang="en-US" altLang="ja-JP" sz="1000" b="1" u="sng" dirty="0" smtClean="0">
                <a:solidFill>
                  <a:srgbClr val="FF0000"/>
                </a:solidFill>
                <a:latin typeface="+mn-ea"/>
                <a:cs typeface="ＭＳ ゴシック"/>
              </a:rPr>
              <a:t>ZOOM</a:t>
            </a:r>
            <a:r>
              <a:rPr kumimoji="1" lang="ja-JP" altLang="en-US" sz="1000" b="1" u="sng" dirty="0" smtClean="0">
                <a:solidFill>
                  <a:srgbClr val="FF0000"/>
                </a:solidFill>
                <a:latin typeface="+mn-ea"/>
                <a:cs typeface="ＭＳ ゴシック"/>
              </a:rPr>
              <a:t>の操作は、基本的にトグルボタンとなっています</a:t>
            </a:r>
            <a:r>
              <a:rPr kumimoji="1" lang="en-US" altLang="ja-JP" sz="1000" b="1" u="sng" dirty="0" smtClean="0">
                <a:solidFill>
                  <a:srgbClr val="FF0000"/>
                </a:solidFill>
                <a:latin typeface="+mn-ea"/>
                <a:cs typeface="ＭＳ ゴシック"/>
              </a:rPr>
              <a:t>(</a:t>
            </a:r>
            <a:r>
              <a:rPr kumimoji="1" lang="ja-JP" altLang="en-US" sz="1000" b="1" u="sng" dirty="0" smtClean="0">
                <a:solidFill>
                  <a:srgbClr val="FF0000"/>
                </a:solidFill>
                <a:latin typeface="+mn-ea"/>
                <a:cs typeface="ＭＳ ゴシック"/>
              </a:rPr>
              <a:t>クリックで</a:t>
            </a:r>
            <a:r>
              <a:rPr kumimoji="1" lang="en-US" altLang="ja-JP" sz="1000" b="1" u="sng" dirty="0" smtClean="0">
                <a:solidFill>
                  <a:srgbClr val="FF0000"/>
                </a:solidFill>
                <a:latin typeface="+mn-ea"/>
                <a:cs typeface="ＭＳ ゴシック"/>
              </a:rPr>
              <a:t>ON/OFF)</a:t>
            </a:r>
            <a:r>
              <a:rPr kumimoji="1" lang="ja-JP" altLang="en-US" sz="1000" b="1" u="sng" dirty="0" smtClean="0">
                <a:solidFill>
                  <a:srgbClr val="FF0000"/>
                </a:solidFill>
                <a:latin typeface="+mn-ea"/>
                <a:cs typeface="ＭＳ ゴシック"/>
              </a:rPr>
              <a:t>。</a:t>
            </a:r>
            <a:endParaRPr kumimoji="1" lang="en-US" altLang="ja-JP" sz="1000" b="1" u="sng" dirty="0" smtClean="0">
              <a:solidFill>
                <a:srgbClr val="FF0000"/>
              </a:solidFill>
              <a:latin typeface="+mn-ea"/>
              <a:cs typeface="ＭＳ ゴシック"/>
            </a:endParaRPr>
          </a:p>
          <a:p>
            <a:endParaRPr lang="en-US" altLang="ja-JP" sz="1000" dirty="0"/>
          </a:p>
          <a:p>
            <a:r>
              <a:rPr kumimoji="1" lang="ja-JP" altLang="en-US" sz="1200" b="1" dirty="0" smtClean="0">
                <a:solidFill>
                  <a:srgbClr val="000090"/>
                </a:solidFill>
              </a:rPr>
              <a:t>参</a:t>
            </a:r>
            <a:r>
              <a:rPr kumimoji="1" lang="ja-JP" altLang="en-US" sz="1000" b="1" dirty="0" smtClean="0">
                <a:solidFill>
                  <a:srgbClr val="000090"/>
                </a:solidFill>
              </a:rPr>
              <a:t>加予定者には</a:t>
            </a:r>
            <a:r>
              <a:rPr kumimoji="1" lang="ja-JP" altLang="en-US" sz="1000" dirty="0" smtClean="0"/>
              <a:t>、事前に会議室</a:t>
            </a:r>
            <a:r>
              <a:rPr kumimoji="1" lang="en-US" altLang="ja-JP" sz="1000" dirty="0" smtClean="0"/>
              <a:t>URL</a:t>
            </a:r>
            <a:r>
              <a:rPr kumimoji="1" lang="ja-JP" altLang="en-US" sz="1000" dirty="0" smtClean="0"/>
              <a:t>、</a:t>
            </a:r>
            <a:r>
              <a:rPr lang="ja-JP" altLang="en-US" sz="1000" dirty="0" smtClean="0"/>
              <a:t>及び</a:t>
            </a:r>
            <a:r>
              <a:rPr kumimoji="1" lang="ja-JP" altLang="en-US" sz="1000" dirty="0" smtClean="0"/>
              <a:t>ミーテイング</a:t>
            </a:r>
            <a:r>
              <a:rPr kumimoji="1" lang="en-US" altLang="ja-JP" sz="1000" dirty="0" smtClean="0"/>
              <a:t>ID</a:t>
            </a:r>
            <a:r>
              <a:rPr kumimoji="1" lang="ja-JP" altLang="en-US" sz="1000" dirty="0" smtClean="0"/>
              <a:t>と</a:t>
            </a:r>
            <a:r>
              <a:rPr kumimoji="1" lang="en-US" altLang="ja-JP" sz="1000" dirty="0" smtClean="0"/>
              <a:t> PW</a:t>
            </a:r>
            <a:r>
              <a:rPr lang="ja-JP" altLang="en-US" sz="1000" dirty="0" smtClean="0"/>
              <a:t>が送信されます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ログイン時には、名前やビデオ付き参加などが聞かれます。</a:t>
            </a:r>
            <a:endParaRPr kumimoji="1" lang="en-US" altLang="ja-JP" sz="1000" dirty="0" smtClean="0"/>
          </a:p>
          <a:p>
            <a:r>
              <a:rPr lang="ja-JP" altLang="en-US" sz="1000" dirty="0" smtClean="0"/>
              <a:t>　名前例）　名前（所属）　　＊発表者は・・・　</a:t>
            </a:r>
            <a:r>
              <a:rPr lang="en-US" altLang="ja-JP" sz="1000" dirty="0" smtClean="0"/>
              <a:t>【</a:t>
            </a:r>
            <a:r>
              <a:rPr lang="ja-JP" altLang="en-US" sz="1000" dirty="0" smtClean="0"/>
              <a:t>発表</a:t>
            </a:r>
            <a:r>
              <a:rPr lang="en-US" altLang="ja-JP" sz="1000" dirty="0" smtClean="0"/>
              <a:t>】</a:t>
            </a:r>
            <a:r>
              <a:rPr lang="ja-JP" altLang="en-US" sz="1000" dirty="0" smtClean="0"/>
              <a:t>名前（所属）　　　</a:t>
            </a:r>
            <a:endParaRPr lang="en-US" altLang="ja-JP" sz="1000" dirty="0" smtClean="0"/>
          </a:p>
          <a:p>
            <a:r>
              <a:rPr lang="ja-JP" altLang="ja-JP" sz="1000" dirty="0"/>
              <a:t>　</a:t>
            </a:r>
            <a:r>
              <a:rPr lang="ja-JP" altLang="en-US" sz="1000" dirty="0" smtClean="0"/>
              <a:t>　　　　　　　　　　　　　　　　　　　　　　　　</a:t>
            </a:r>
            <a:r>
              <a:rPr lang="ja-JP" altLang="en-US" sz="1000" u="sng" dirty="0" smtClean="0"/>
              <a:t>ログイン後の名前変更は、参加者・詳細・名前の変更をクリック</a:t>
            </a:r>
            <a:r>
              <a:rPr lang="en-US" altLang="ja-JP" sz="1000" u="sng" dirty="0" smtClean="0"/>
              <a:t>→</a:t>
            </a:r>
            <a:r>
              <a:rPr lang="ja-JP" altLang="en-US" sz="1000" dirty="0" smtClean="0"/>
              <a:t>　　　　　　　</a:t>
            </a:r>
            <a:endParaRPr lang="en-US" altLang="ja-JP" sz="1000" dirty="0" smtClean="0"/>
          </a:p>
          <a:p>
            <a:r>
              <a:rPr kumimoji="1" lang="ja-JP" altLang="en-US" sz="1000" dirty="0" smtClean="0"/>
              <a:t>次に</a:t>
            </a:r>
            <a:endParaRPr kumimoji="1" lang="en-US" altLang="ja-JP" sz="1000" dirty="0" smtClean="0"/>
          </a:p>
          <a:p>
            <a:r>
              <a:rPr lang="en-US" altLang="en-US" sz="1000" dirty="0" smtClean="0"/>
              <a:t>1)</a:t>
            </a:r>
            <a:r>
              <a:rPr kumimoji="1" lang="ja-JP" altLang="en-US" sz="1000" dirty="0" smtClean="0"/>
              <a:t>音声をミュートにします。ビデオについては任意です。</a:t>
            </a:r>
            <a:endParaRPr kumimoji="1" lang="en-US" altLang="ja-JP" sz="1000" dirty="0" smtClean="0"/>
          </a:p>
          <a:p>
            <a:r>
              <a:rPr kumimoji="1" lang="en-US" altLang="ja-JP" sz="1000" dirty="0" smtClean="0"/>
              <a:t>2)</a:t>
            </a:r>
            <a:r>
              <a:rPr kumimoji="1" lang="ja-JP" altLang="en-US" sz="1000" dirty="0" smtClean="0"/>
              <a:t>発表者以外は、画面の共有ボタン</a:t>
            </a:r>
            <a:r>
              <a:rPr kumimoji="1" lang="en-US" altLang="ja-JP" sz="1000" dirty="0" smtClean="0"/>
              <a:t>(</a:t>
            </a:r>
            <a:r>
              <a:rPr kumimoji="1" lang="ja-JP" altLang="en-US" sz="1000" dirty="0" smtClean="0"/>
              <a:t>停止は画面上部</a:t>
            </a:r>
            <a:r>
              <a:rPr kumimoji="1" lang="en-US" altLang="ja-JP" sz="1000" dirty="0" smtClean="0"/>
              <a:t>)</a:t>
            </a:r>
            <a:r>
              <a:rPr kumimoji="1" lang="ja-JP" altLang="en-US" sz="1000" dirty="0" smtClean="0"/>
              <a:t>を操作しないでください。</a:t>
            </a:r>
            <a:endParaRPr kumimoji="1" lang="en-US" altLang="ja-JP" sz="1000" dirty="0" smtClean="0"/>
          </a:p>
          <a:p>
            <a:endParaRPr lang="en-US" altLang="ja-JP" sz="1000" dirty="0" smtClean="0"/>
          </a:p>
          <a:p>
            <a:endParaRPr lang="en-US" altLang="ja-JP" sz="1000" dirty="0"/>
          </a:p>
          <a:p>
            <a:endParaRPr kumimoji="1" lang="en-US" altLang="ja-JP" sz="1200" dirty="0" smtClean="0">
              <a:solidFill>
                <a:srgbClr val="000090"/>
              </a:solidFill>
            </a:endParaRPr>
          </a:p>
          <a:p>
            <a:r>
              <a:rPr kumimoji="1" lang="ja-JP" altLang="en-US" sz="1200" dirty="0" smtClean="0">
                <a:solidFill>
                  <a:srgbClr val="000090"/>
                </a:solidFill>
              </a:rPr>
              <a:t>聴</a:t>
            </a:r>
            <a:r>
              <a:rPr kumimoji="1" lang="ja-JP" altLang="en-US" sz="1000" dirty="0" smtClean="0">
                <a:solidFill>
                  <a:srgbClr val="000090"/>
                </a:solidFill>
              </a:rPr>
              <a:t>衆者は</a:t>
            </a:r>
            <a:endParaRPr kumimoji="1" lang="en-US" altLang="ja-JP" sz="1000" dirty="0" smtClean="0">
              <a:solidFill>
                <a:srgbClr val="000090"/>
              </a:solidFill>
            </a:endParaRPr>
          </a:p>
          <a:p>
            <a:r>
              <a:rPr lang="ja-JP" altLang="en-US" sz="1000" dirty="0" smtClean="0"/>
              <a:t>・発表中のやりとりは、チャットボタン</a:t>
            </a:r>
            <a:r>
              <a:rPr lang="en-US" altLang="ja-JP" sz="1000" dirty="0" smtClean="0"/>
              <a:t>(</a:t>
            </a:r>
            <a:r>
              <a:rPr lang="ja-JP" altLang="en-US" sz="1000" dirty="0" smtClean="0"/>
              <a:t>宛先の選択可能</a:t>
            </a:r>
            <a:r>
              <a:rPr lang="en-US" altLang="ja-JP" sz="1000" dirty="0" smtClean="0"/>
              <a:t>)</a:t>
            </a:r>
            <a:r>
              <a:rPr lang="ja-JP" altLang="en-US" sz="1000" dirty="0" smtClean="0"/>
              <a:t>                          ・質問のため、挙手する場合は、反応ボタン</a:t>
            </a:r>
            <a:endParaRPr lang="en-US" altLang="ja-JP" sz="1000" dirty="0"/>
          </a:p>
          <a:p>
            <a:endParaRPr kumimoji="1" lang="en-US" altLang="ja-JP" sz="1000" dirty="0" smtClean="0"/>
          </a:p>
          <a:p>
            <a:endParaRPr lang="en-US" altLang="ja-JP" sz="1000" dirty="0" smtClean="0"/>
          </a:p>
          <a:p>
            <a:endParaRPr lang="en-US" altLang="ja-JP" sz="1000" dirty="0"/>
          </a:p>
          <a:p>
            <a:endParaRPr lang="en-US" altLang="ja-JP" sz="1000" dirty="0"/>
          </a:p>
          <a:p>
            <a:r>
              <a:rPr lang="ja-JP" altLang="en-US" sz="1000" dirty="0" smtClean="0"/>
              <a:t>・発表時間終了後に、手を挙げる。質問後は、クリックで</a:t>
            </a:r>
            <a:r>
              <a:rPr lang="en-US" altLang="ja-JP" sz="1000" dirty="0" smtClean="0"/>
              <a:t>OFF</a:t>
            </a:r>
            <a:r>
              <a:rPr lang="ja-JP" altLang="en-US" sz="1000" dirty="0" smtClean="0"/>
              <a:t>に。</a:t>
            </a:r>
            <a:endParaRPr lang="en-US" altLang="ja-JP" sz="1000" dirty="0"/>
          </a:p>
          <a:p>
            <a:endParaRPr kumimoji="1" lang="en-US" altLang="ja-JP" sz="1000" dirty="0" smtClean="0"/>
          </a:p>
          <a:p>
            <a:endParaRPr lang="en-US" altLang="ja-JP" sz="1000" dirty="0"/>
          </a:p>
          <a:p>
            <a:r>
              <a:rPr lang="ja-JP" altLang="en-US" sz="1200" b="1" dirty="0" smtClean="0">
                <a:solidFill>
                  <a:srgbClr val="000090"/>
                </a:solidFill>
              </a:rPr>
              <a:t>発</a:t>
            </a:r>
            <a:r>
              <a:rPr lang="ja-JP" altLang="en-US" sz="1000" b="1" dirty="0" smtClean="0">
                <a:solidFill>
                  <a:srgbClr val="000090"/>
                </a:solidFill>
              </a:rPr>
              <a:t>表者は</a:t>
            </a:r>
            <a:endParaRPr lang="en-US" altLang="ja-JP" sz="1000" b="1" dirty="0" smtClean="0">
              <a:solidFill>
                <a:srgbClr val="000090"/>
              </a:solidFill>
            </a:endParaRPr>
          </a:p>
          <a:p>
            <a:r>
              <a:rPr lang="ja-JP" altLang="en-US" sz="1000" b="1" dirty="0" smtClean="0"/>
              <a:t>・</a:t>
            </a:r>
            <a:r>
              <a:rPr lang="en-US" altLang="ja-JP" sz="1000" b="1" dirty="0" smtClean="0"/>
              <a:t>(</a:t>
            </a:r>
            <a:r>
              <a:rPr lang="ja-JP" altLang="en-US" sz="1000" b="1" dirty="0" smtClean="0"/>
              <a:t>前</a:t>
            </a:r>
            <a:r>
              <a:rPr lang="en-US" altLang="ja-JP" sz="1000" b="1" dirty="0"/>
              <a:t>)</a:t>
            </a:r>
            <a:r>
              <a:rPr lang="ja-JP" altLang="en-US" sz="1000" b="1" dirty="0" smtClean="0"/>
              <a:t>発表者が終了したら、</a:t>
            </a:r>
            <a:r>
              <a:rPr lang="en-US" altLang="ja-JP" sz="1000" b="1" baseline="30000" dirty="0" smtClean="0">
                <a:solidFill>
                  <a:srgbClr val="008000"/>
                </a:solidFill>
              </a:rPr>
              <a:t>①</a:t>
            </a:r>
            <a:r>
              <a:rPr lang="ja-JP" altLang="en-US" sz="1000" b="1" dirty="0" smtClean="0"/>
              <a:t>ミュート解除</a:t>
            </a:r>
            <a:r>
              <a:rPr lang="en-US" altLang="ja-JP" sz="1000" b="1" baseline="30000" dirty="0" smtClean="0">
                <a:solidFill>
                  <a:srgbClr val="008000"/>
                </a:solidFill>
              </a:rPr>
              <a:t>②</a:t>
            </a:r>
            <a:r>
              <a:rPr lang="ja-JP" altLang="en-US" sz="1000" b="1" dirty="0" smtClean="0"/>
              <a:t>ビデオ開始を押下して、座長と進行のやりとりをお話しください。</a:t>
            </a:r>
            <a:endParaRPr lang="en-US" altLang="ja-JP" sz="1000" b="1" dirty="0" smtClean="0"/>
          </a:p>
          <a:p>
            <a:endParaRPr lang="en-US" altLang="ja-JP" sz="1000" b="1" dirty="0" smtClean="0"/>
          </a:p>
          <a:p>
            <a:r>
              <a:rPr lang="ja-JP" altLang="en-US" sz="1000" b="1" dirty="0" smtClean="0"/>
              <a:t>・座長の指示に従い</a:t>
            </a:r>
            <a:r>
              <a:rPr lang="en-US" altLang="ja-JP" sz="1000" b="1" baseline="30000" dirty="0" smtClean="0">
                <a:solidFill>
                  <a:srgbClr val="008000"/>
                </a:solidFill>
              </a:rPr>
              <a:t>③</a:t>
            </a:r>
            <a:r>
              <a:rPr lang="ja-JP" altLang="en-US" sz="1000" dirty="0" smtClean="0"/>
              <a:t>画面</a:t>
            </a:r>
            <a:r>
              <a:rPr lang="ja-JP" altLang="en-US" sz="1000" dirty="0"/>
              <a:t>の</a:t>
            </a:r>
            <a:r>
              <a:rPr lang="ja-JP" altLang="en-US" sz="1000" dirty="0" smtClean="0"/>
              <a:t>共有を押下し、さらに、自らの</a:t>
            </a:r>
            <a:r>
              <a:rPr lang="en-US" altLang="ja-JP" sz="1000" dirty="0" smtClean="0"/>
              <a:t>PC</a:t>
            </a:r>
            <a:r>
              <a:rPr lang="ja-JP" altLang="en-US" sz="1000" dirty="0" smtClean="0"/>
              <a:t>画面で</a:t>
            </a:r>
            <a:r>
              <a:rPr lang="en-US" altLang="ja-JP" sz="1000" baseline="30000" dirty="0" smtClean="0">
                <a:solidFill>
                  <a:srgbClr val="008000"/>
                </a:solidFill>
              </a:rPr>
              <a:t>④</a:t>
            </a:r>
            <a:r>
              <a:rPr lang="ja-JP" altLang="en-US" sz="1000" dirty="0" smtClean="0"/>
              <a:t>発表スライドを全画面スタートさせてください。</a:t>
            </a:r>
            <a:endParaRPr lang="en-US" altLang="ja-JP" sz="1000" dirty="0" smtClean="0"/>
          </a:p>
          <a:p>
            <a:endParaRPr lang="en-US" altLang="ja-JP" sz="1000" b="1" dirty="0" smtClean="0"/>
          </a:p>
          <a:p>
            <a:r>
              <a:rPr lang="ja-JP" altLang="en-US" sz="1000" b="1" dirty="0" smtClean="0"/>
              <a:t>・発表と質疑応答の全てが終わったら、</a:t>
            </a:r>
            <a:r>
              <a:rPr lang="en-US" altLang="ja-JP" sz="1000" b="1" baseline="30000" dirty="0" smtClean="0">
                <a:solidFill>
                  <a:srgbClr val="008000"/>
                </a:solidFill>
              </a:rPr>
              <a:t>⑤</a:t>
            </a:r>
            <a:r>
              <a:rPr lang="ja-JP" altLang="en-US" sz="1000" b="1" dirty="0" smtClean="0"/>
              <a:t>共有の停止</a:t>
            </a:r>
            <a:r>
              <a:rPr lang="en-US" altLang="ja-JP" sz="1000" b="1" dirty="0" smtClean="0"/>
              <a:t>(</a:t>
            </a:r>
            <a:r>
              <a:rPr lang="ja-JP" altLang="en-US" sz="1000" b="1" dirty="0" smtClean="0"/>
              <a:t>画面上部</a:t>
            </a:r>
            <a:r>
              <a:rPr lang="en-US" altLang="ja-JP" sz="1000" b="1" dirty="0" smtClean="0"/>
              <a:t>)</a:t>
            </a:r>
            <a:r>
              <a:rPr lang="ja-JP" altLang="en-US" sz="1000" b="1" dirty="0" smtClean="0"/>
              <a:t>ボタンを押下してください。</a:t>
            </a:r>
            <a:endParaRPr lang="en-US" altLang="ja-JP" sz="1000" b="1" dirty="0" smtClean="0"/>
          </a:p>
          <a:p>
            <a:endParaRPr kumimoji="1" lang="en-US" altLang="ja-JP" sz="1000" dirty="0" smtClean="0"/>
          </a:p>
          <a:p>
            <a:endParaRPr lang="en-US" altLang="ja-JP" sz="1000" dirty="0"/>
          </a:p>
          <a:p>
            <a:endParaRPr kumimoji="1" lang="en-US" altLang="ja-JP" sz="1000" dirty="0" smtClean="0"/>
          </a:p>
          <a:p>
            <a:r>
              <a:rPr kumimoji="1" lang="en-US" altLang="ja-JP" sz="1000" dirty="0" smtClean="0"/>
              <a:t>3)</a:t>
            </a:r>
            <a:r>
              <a:rPr kumimoji="1" lang="ja-JP" altLang="en-US" sz="1000" dirty="0" smtClean="0"/>
              <a:t>退出する場合は、右下のミーティングを退出ボタンを押下する。</a:t>
            </a:r>
            <a:endParaRPr kumimoji="1" lang="en-US" altLang="ja-JP" sz="1000" dirty="0" smtClean="0"/>
          </a:p>
        </p:txBody>
      </p:sp>
      <p:pic>
        <p:nvPicPr>
          <p:cNvPr id="5" name="図 4" descr="スクリーンショット 2020-03-25 10.49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78" y="1340145"/>
            <a:ext cx="1595120" cy="216328"/>
          </a:xfrm>
          <a:prstGeom prst="rect">
            <a:avLst/>
          </a:prstGeom>
        </p:spPr>
      </p:pic>
      <p:grpSp>
        <p:nvGrpSpPr>
          <p:cNvPr id="17" name="図形グループ 16"/>
          <p:cNvGrpSpPr/>
          <p:nvPr/>
        </p:nvGrpSpPr>
        <p:grpSpPr>
          <a:xfrm>
            <a:off x="4516308" y="2002921"/>
            <a:ext cx="2671728" cy="409624"/>
            <a:chOff x="6168318" y="1889232"/>
            <a:chExt cx="2671728" cy="409624"/>
          </a:xfrm>
        </p:grpSpPr>
        <p:pic>
          <p:nvPicPr>
            <p:cNvPr id="6" name="図 5" descr="スクリーンショット 2020-03-25 10.51.4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144" y="1889232"/>
              <a:ext cx="694580" cy="409624"/>
            </a:xfrm>
            <a:prstGeom prst="rect">
              <a:avLst/>
            </a:prstGeom>
          </p:spPr>
        </p:pic>
        <p:pic>
          <p:nvPicPr>
            <p:cNvPr id="7" name="図 6" descr="スクリーンショット 2020-03-25 10.51.28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738" y="1889232"/>
              <a:ext cx="708308" cy="409624"/>
            </a:xfrm>
            <a:prstGeom prst="rect">
              <a:avLst/>
            </a:prstGeom>
          </p:spPr>
        </p:pic>
        <p:pic>
          <p:nvPicPr>
            <p:cNvPr id="9" name="図 8" descr="スクリーンショット 2020-03-25 10.50.49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318" y="1889232"/>
              <a:ext cx="456924" cy="401778"/>
            </a:xfrm>
            <a:prstGeom prst="rect">
              <a:avLst/>
            </a:prstGeom>
          </p:spPr>
        </p:pic>
        <p:pic>
          <p:nvPicPr>
            <p:cNvPr id="10" name="図 9" descr="スクリーンショット 2020-03-25 10.56.24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310"/>
            <a:stretch/>
          </p:blipFill>
          <p:spPr>
            <a:xfrm>
              <a:off x="6689284" y="1889232"/>
              <a:ext cx="673702" cy="409624"/>
            </a:xfrm>
            <a:prstGeom prst="rect">
              <a:avLst/>
            </a:prstGeom>
          </p:spPr>
        </p:pic>
      </p:grpSp>
      <p:grpSp>
        <p:nvGrpSpPr>
          <p:cNvPr id="18" name="図形グループ 17"/>
          <p:cNvGrpSpPr/>
          <p:nvPr/>
        </p:nvGrpSpPr>
        <p:grpSpPr>
          <a:xfrm>
            <a:off x="1314583" y="2510184"/>
            <a:ext cx="1263952" cy="273864"/>
            <a:chOff x="4796895" y="2116390"/>
            <a:chExt cx="1263952" cy="273864"/>
          </a:xfrm>
        </p:grpSpPr>
        <p:pic>
          <p:nvPicPr>
            <p:cNvPr id="11" name="図 10" descr="スクリーンショット 2020-03-25 11.02.25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53" b="22190"/>
            <a:stretch/>
          </p:blipFill>
          <p:spPr>
            <a:xfrm>
              <a:off x="4796895" y="2116390"/>
              <a:ext cx="369946" cy="273864"/>
            </a:xfrm>
            <a:prstGeom prst="rect">
              <a:avLst/>
            </a:prstGeom>
          </p:spPr>
        </p:pic>
        <p:pic>
          <p:nvPicPr>
            <p:cNvPr id="12" name="図 11" descr="スクリーンショット 2020-03-25 11.04.14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6"/>
            <a:stretch/>
          </p:blipFill>
          <p:spPr>
            <a:xfrm>
              <a:off x="5216752" y="2151953"/>
              <a:ext cx="844095" cy="206465"/>
            </a:xfrm>
            <a:prstGeom prst="rect">
              <a:avLst/>
            </a:prstGeom>
          </p:spPr>
        </p:pic>
      </p:grpSp>
      <p:pic>
        <p:nvPicPr>
          <p:cNvPr id="13" name="図 12" descr="スクリーンショット 2020-03-25 11.14.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64" y="1653291"/>
            <a:ext cx="531279" cy="289252"/>
          </a:xfrm>
          <a:prstGeom prst="rect">
            <a:avLst/>
          </a:prstGeom>
        </p:spPr>
      </p:pic>
      <p:grpSp>
        <p:nvGrpSpPr>
          <p:cNvPr id="20" name="図形グループ 19"/>
          <p:cNvGrpSpPr/>
          <p:nvPr/>
        </p:nvGrpSpPr>
        <p:grpSpPr>
          <a:xfrm>
            <a:off x="3933877" y="3422978"/>
            <a:ext cx="1918295" cy="914658"/>
            <a:chOff x="6083314" y="3857917"/>
            <a:chExt cx="2845337" cy="1356679"/>
          </a:xfrm>
        </p:grpSpPr>
        <p:pic>
          <p:nvPicPr>
            <p:cNvPr id="19" name="図 18" descr="スクリーンショット 2020-03-25 11.31.55.p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89"/>
            <a:stretch/>
          </p:blipFill>
          <p:spPr>
            <a:xfrm>
              <a:off x="6083314" y="3857917"/>
              <a:ext cx="2845337" cy="135667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5" name="図 14" descr="スクリーンショット 2020-03-25 11.18.43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" t="18309" r="4127" b="20357"/>
            <a:stretch/>
          </p:blipFill>
          <p:spPr>
            <a:xfrm>
              <a:off x="6255935" y="4901773"/>
              <a:ext cx="2552689" cy="242165"/>
            </a:xfrm>
            <a:prstGeom prst="rect">
              <a:avLst/>
            </a:prstGeom>
          </p:spPr>
        </p:pic>
      </p:grpSp>
      <p:pic>
        <p:nvPicPr>
          <p:cNvPr id="16" name="図 15" descr="スクリーンショット 2020-03-25 11.19.1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11" y="2977020"/>
            <a:ext cx="504126" cy="445958"/>
          </a:xfrm>
          <a:prstGeom prst="rect">
            <a:avLst/>
          </a:prstGeom>
        </p:spPr>
      </p:pic>
      <p:pic>
        <p:nvPicPr>
          <p:cNvPr id="14" name="図 13" descr="スクリーンショット 2020-03-25 11.17.57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92" y="3162608"/>
            <a:ext cx="425450" cy="469900"/>
          </a:xfrm>
          <a:prstGeom prst="rect">
            <a:avLst/>
          </a:prstGeom>
        </p:spPr>
      </p:pic>
      <p:pic>
        <p:nvPicPr>
          <p:cNvPr id="21" name="図 20" descr="スクリーンショット 2020-03-25 11.37.1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39" y="2908237"/>
            <a:ext cx="502686" cy="254371"/>
          </a:xfrm>
          <a:prstGeom prst="rect">
            <a:avLst/>
          </a:prstGeom>
        </p:spPr>
      </p:pic>
      <p:pic>
        <p:nvPicPr>
          <p:cNvPr id="24" name="図 23" descr="スクリーンショット 2020-03-25 12.05.15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80" y="5725487"/>
            <a:ext cx="760460" cy="152092"/>
          </a:xfrm>
          <a:prstGeom prst="rect">
            <a:avLst/>
          </a:prstGeom>
        </p:spPr>
      </p:pic>
      <p:pic>
        <p:nvPicPr>
          <p:cNvPr id="27" name="図 26" descr="スクリーンショット 2020-03-25 11.04.14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6"/>
          <a:stretch/>
        </p:blipFill>
        <p:spPr>
          <a:xfrm>
            <a:off x="5202602" y="5069877"/>
            <a:ext cx="844095" cy="206465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424624" y="5605806"/>
            <a:ext cx="67634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24624" y="2857453"/>
            <a:ext cx="67634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図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7977" y="6471562"/>
            <a:ext cx="1041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100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64</Words>
  <Application>Microsoft Macintosh PowerPoint</Application>
  <PresentationFormat>A4 210x297 mm</PresentationFormat>
  <Paragraphs>35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yoshida takuya</dc:creator>
  <cp:lastModifiedBy>yoshida takuya</cp:lastModifiedBy>
  <cp:revision>20</cp:revision>
  <cp:lastPrinted>2020-03-25T04:10:03Z</cp:lastPrinted>
  <dcterms:created xsi:type="dcterms:W3CDTF">2020-03-25T01:41:20Z</dcterms:created>
  <dcterms:modified xsi:type="dcterms:W3CDTF">2020-04-01T09:14:51Z</dcterms:modified>
</cp:coreProperties>
</file>